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22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0F02-DA5B-4CF6-91BA-DEC001F321A1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31D05-6E93-4CF7-89C1-2F71C1EE36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E795D-C1C6-4C0E-8A85-7B71E291DFCC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05A06-2C30-4D0C-9E03-88420E249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7269-E86F-48F7-88DA-49F37921BCFE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4E94-D559-4836-9D30-D4421D644370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0907-3E1B-485E-988A-71D39762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3AF-A734-4590-8955-F851D585CE07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0907-3E1B-485E-988A-71D39762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BCEA-E68B-402F-A4D4-7911745D01C3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0907-3E1B-485E-988A-71D39762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CFA0-7F0C-4AE8-8F87-5B270C3B83C5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0907-3E1B-485E-988A-71D39762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DFA5-A7BA-4EE5-8D6D-854619340C30}" type="datetime1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0907-3E1B-485E-988A-71D39762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A9BE-6F38-4789-B1A0-7E50262A0C88}" type="datetime1">
              <a:rPr lang="en-US" smtClean="0"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0907-3E1B-485E-988A-71D39762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83AD-F599-4BEC-A188-A4BE67C2BA60}" type="datetime1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0907-3E1B-485E-988A-71D39762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7FDD-BEB5-494E-A9CA-9E6F14A436D3}" type="datetime1">
              <a:rPr lang="en-US" smtClean="0"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0907-3E1B-485E-988A-71D39762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C860-FD60-4D4A-9436-DBD2532D1D81}" type="datetime1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0907-3E1B-485E-988A-71D39762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8D38-9947-450D-9423-6FB7A60F3E21}" type="datetime1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00907-3E1B-485E-988A-71D39762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1E501-F3BE-4309-AEB6-8149FA980D99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0907-3E1B-485E-988A-71D397629F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:\Andy Johnson\Current Work\Special Projects &amp; Events\Annual Report\2012\Images\Back\Back Pag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pic>
        <p:nvPicPr>
          <p:cNvPr id="1028" name="Picture 4" descr="S:\Andy Johnson\Current Work\External &amp; Intergovernmental Affairs\Volusia TPO\St. Johns River to Sea Loop Trail Summit\Comm. Revels Presentation\PPT Images\Binder BG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2141538" y="2684461"/>
            <a:ext cx="6553201" cy="147002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3600" dirty="0" smtClean="0">
                <a:latin typeface="Charlemagne Std" pitchFamily="82" charset="0"/>
                <a:cs typeface="Adobe Arabic" pitchFamily="18" charset="-78"/>
              </a:rPr>
              <a:t>St. Johns River-to-Sea Loop Trail Summit</a:t>
            </a:r>
            <a:endParaRPr lang="en-US" sz="3600" dirty="0">
              <a:latin typeface="Charlemagne Std" pitchFamily="82" charset="0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1725" y="-200024"/>
            <a:ext cx="6705600" cy="1819274"/>
          </a:xfr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b="1" dirty="0" smtClean="0">
                <a:solidFill>
                  <a:schemeClr val="bg2">
                    <a:lumMod val="75000"/>
                  </a:schemeClr>
                </a:solidFill>
                <a:latin typeface="Edwardian Script ITC" pitchFamily="66" charset="0"/>
              </a:rPr>
              <a:t>Welcome to</a:t>
            </a:r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2245" y="853559"/>
            <a:ext cx="6101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Flagler County, Florida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1507" name="Picture 3" descr="P:\Pictures\logos\Seal\clear copy\Flagler County Logo - White B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0776" y="5143499"/>
            <a:ext cx="1487974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Andy Johnson\Current Work\External &amp; Intergovernmental Affairs\Volusia TPO\St. Johns River to Sea Loop Trail Summit\Comm. Revels Presentation\PPT Images\Cover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81200" y="0"/>
            <a:ext cx="7162800" cy="6858000"/>
          </a:xfrm>
          <a:prstGeom prst="rect">
            <a:avLst/>
          </a:prstGeom>
          <a:noFill/>
        </p:spPr>
      </p:pic>
      <p:pic>
        <p:nvPicPr>
          <p:cNvPr id="1028" name="Picture 4" descr="S:\Andy Johnson\Current Work\External &amp; Intergovernmental Affairs\Volusia TPO\St. Johns River to Sea Loop Trail Summit\Comm. Revels Presentation\PPT Images\Binder 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1771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2312988" y="2693986"/>
            <a:ext cx="6553201" cy="147002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3600" dirty="0" smtClean="0">
                <a:latin typeface="Charlemagne Std" pitchFamily="82" charset="0"/>
                <a:cs typeface="Adobe Arabic" pitchFamily="18" charset="-78"/>
              </a:rPr>
              <a:t>St. Johns River-to-Sea Loop Trail Summit</a:t>
            </a:r>
            <a:endParaRPr lang="en-US" sz="3600" dirty="0">
              <a:latin typeface="Charlemagne Std" pitchFamily="82" charset="0"/>
              <a:cs typeface="Adobe Arabic" pitchFamily="18" charset="-78"/>
            </a:endParaRPr>
          </a:p>
        </p:txBody>
      </p:sp>
      <p:pic>
        <p:nvPicPr>
          <p:cNvPr id="1029" name="Picture 5" descr="S:\Andy Johnson\Current Work\External &amp; Intergovernmental Affairs\Volusia TPO\St. Johns River to Sea Loop Trail Summit\Comm. Revels Presentation\PPT Images\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1557" y="46037"/>
            <a:ext cx="4306887" cy="6040807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172200"/>
            <a:ext cx="67056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harlemagne Std" pitchFamily="82" charset="0"/>
              </a:rPr>
              <a:t>Flagler County Segment</a:t>
            </a:r>
            <a:endParaRPr lang="en-US" dirty="0">
              <a:solidFill>
                <a:schemeClr val="tx1"/>
              </a:solidFill>
              <a:latin typeface="Charlemagne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Andy Johnson\Current Work\External &amp; Intergovernmental Affairs\Volusia TPO\St. Johns River to Sea Loop Trail Summit\Comm. Revels Presentation\PPT Images\Cover 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81200" y="0"/>
            <a:ext cx="7162800" cy="6858000"/>
          </a:xfrm>
          <a:prstGeom prst="rect">
            <a:avLst/>
          </a:prstGeom>
          <a:noFill/>
        </p:spPr>
      </p:pic>
      <p:pic>
        <p:nvPicPr>
          <p:cNvPr id="1028" name="Picture 4" descr="S:\Andy Johnson\Current Work\External &amp; Intergovernmental Affairs\Volusia TPO\St. Johns River to Sea Loop Trail Summit\Comm. Revels Presentation\PPT Images\Binder 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1771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2312988" y="2693986"/>
            <a:ext cx="6553201" cy="147002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3600" dirty="0" smtClean="0">
                <a:latin typeface="Charlemagne Std" pitchFamily="82" charset="0"/>
                <a:cs typeface="Adobe Arabic" pitchFamily="18" charset="-78"/>
              </a:rPr>
              <a:t>St. Johns River-to-Sea Loop Trail Summit</a:t>
            </a:r>
            <a:endParaRPr lang="en-US" sz="3600" dirty="0">
              <a:latin typeface="Charlemagne Std" pitchFamily="82" charset="0"/>
              <a:cs typeface="Adobe Arabic" pitchFamily="18" charset="-78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6600" y="152400"/>
          <a:ext cx="4419600" cy="6585668"/>
        </p:xfrm>
        <a:graphic>
          <a:graphicData uri="http://schemas.openxmlformats.org/presentationml/2006/ole">
            <p:oleObj spid="_x0000_s2050" name="Acrobat Document" r:id="rId5" imgW="7543607" imgH="11239243" progId="AcroExch.Document.7">
              <p:embed/>
            </p:oleObj>
          </a:graphicData>
        </a:graphic>
      </p:graphicFrame>
      <p:pic>
        <p:nvPicPr>
          <p:cNvPr id="2051" name="Picture 3" descr="S:\Andy Johnson\Data &amp; Resources\Graphic Design\County Boundary - Hollow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9723">
            <a:off x="4907063" y="2351301"/>
            <a:ext cx="1215948" cy="1330319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 rot="20368656">
            <a:off x="5792773" y="2286534"/>
            <a:ext cx="284907" cy="1016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7172325" y="3095625"/>
            <a:ext cx="1085850" cy="542925"/>
          </a:xfrm>
          <a:prstGeom prst="borderCallout1">
            <a:avLst>
              <a:gd name="adj1" fmla="val 18750"/>
              <a:gd name="adj2" fmla="val -8333"/>
              <a:gd name="adj3" fmla="val -10307"/>
              <a:gd name="adj4" fmla="val -9359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ndara" pitchFamily="34" charset="0"/>
              </a:rPr>
              <a:t>Flagler Segment</a:t>
            </a:r>
            <a:endParaRPr lang="en-US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Andy Johnson\Current Work\External &amp; Intergovernmental Affairs\Volusia TPO\St. Johns River to Sea Loop Trail Summit\Comm. Revels Presentation\PPT Images\Cover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81200" y="0"/>
            <a:ext cx="7162800" cy="6858000"/>
          </a:xfrm>
          <a:prstGeom prst="rect">
            <a:avLst/>
          </a:prstGeom>
          <a:noFill/>
        </p:spPr>
      </p:pic>
      <p:pic>
        <p:nvPicPr>
          <p:cNvPr id="1028" name="Picture 4" descr="S:\Andy Johnson\Current Work\External &amp; Intergovernmental Affairs\Volusia TPO\St. Johns River to Sea Loop Trail Summit\Comm. Revels Presentation\PPT Images\Binder 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1771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2312988" y="2693986"/>
            <a:ext cx="6553201" cy="147002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3600" dirty="0" smtClean="0">
                <a:latin typeface="Charlemagne Std" pitchFamily="82" charset="0"/>
                <a:cs typeface="Adobe Arabic" pitchFamily="18" charset="-78"/>
              </a:rPr>
              <a:t>St. Johns River-to-Sea Loop Trail Summit</a:t>
            </a:r>
            <a:endParaRPr lang="en-US" sz="3600" dirty="0">
              <a:latin typeface="Charlemagne Std" pitchFamily="82" charset="0"/>
              <a:cs typeface="Adobe Arabic" pitchFamily="18" charset="-78"/>
            </a:endParaRPr>
          </a:p>
        </p:txBody>
      </p:sp>
      <p:pic>
        <p:nvPicPr>
          <p:cNvPr id="3075" name="Picture 3" descr="S:\Andy Johnson\Current Work\External &amp; Intergovernmental Affairs\Volusia TPO\St. Johns River to Sea Loop Trail Summit\Comm. Revels Presentation\PPT Images\Map - Flagler Seg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8787" y="161925"/>
            <a:ext cx="4980807" cy="6550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Andy Johnson\Current Work\External &amp; Intergovernmental Affairs\Volusia TPO\St. Johns River to Sea Loop Trail Summit\Comm. Revels Presentation\PPT Images\Cover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81200" y="0"/>
            <a:ext cx="7162800" cy="6858000"/>
          </a:xfrm>
          <a:prstGeom prst="rect">
            <a:avLst/>
          </a:prstGeom>
          <a:noFill/>
        </p:spPr>
      </p:pic>
      <p:pic>
        <p:nvPicPr>
          <p:cNvPr id="1028" name="Picture 4" descr="S:\Andy Johnson\Current Work\External &amp; Intergovernmental Affairs\Volusia TPO\St. Johns River to Sea Loop Trail Summit\Comm. Revels Presentation\PPT Images\Binder 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1771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2312988" y="2693986"/>
            <a:ext cx="6553201" cy="147002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3600" dirty="0" smtClean="0">
                <a:latin typeface="Charlemagne Std" pitchFamily="82" charset="0"/>
                <a:cs typeface="Adobe Arabic" pitchFamily="18" charset="-78"/>
              </a:rPr>
              <a:t>St. Johns River-to-Sea Loop Trail Summit</a:t>
            </a:r>
            <a:endParaRPr lang="en-US" sz="3600" dirty="0">
              <a:latin typeface="Charlemagne Std" pitchFamily="82" charset="0"/>
              <a:cs typeface="Adobe Arabic" pitchFamily="18" charset="-78"/>
            </a:endParaRPr>
          </a:p>
        </p:txBody>
      </p:sp>
      <p:pic>
        <p:nvPicPr>
          <p:cNvPr id="4098" name="Picture 2" descr="S:\Andy Johnson\Current Work\External &amp; Intergovernmental Affairs\Volusia TPO\St. Johns River to Sea Loop Trail Summit\Comm. Revels Presentation\PPT Images\Map - Managed Areas and Trai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1" y="200025"/>
            <a:ext cx="4946073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Andy Johnson\Current Work\External &amp; Intergovernmental Affairs\Volusia TPO\St. Johns River to Sea Loop Trail Summit\Comm. Revels Presentation\PPT Images\Cover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81200" y="0"/>
            <a:ext cx="7162800" cy="6858000"/>
          </a:xfrm>
          <a:prstGeom prst="rect">
            <a:avLst/>
          </a:prstGeom>
          <a:noFill/>
        </p:spPr>
      </p:pic>
      <p:pic>
        <p:nvPicPr>
          <p:cNvPr id="1028" name="Picture 4" descr="S:\Andy Johnson\Current Work\External &amp; Intergovernmental Affairs\Volusia TPO\St. Johns River to Sea Loop Trail Summit\Comm. Revels Presentation\PPT Images\Binder 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1771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2312988" y="2693986"/>
            <a:ext cx="6553201" cy="147002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3600" dirty="0" smtClean="0">
                <a:latin typeface="Charlemagne Std" pitchFamily="82" charset="0"/>
                <a:cs typeface="Adobe Arabic" pitchFamily="18" charset="-78"/>
              </a:rPr>
              <a:t>St. Johns River-to-Sea Loop Trail Summit</a:t>
            </a:r>
            <a:endParaRPr lang="en-US" sz="3600" dirty="0">
              <a:latin typeface="Charlemagne Std" pitchFamily="82" charset="0"/>
              <a:cs typeface="Adobe Arabic" pitchFamily="18" charset="-78"/>
            </a:endParaRPr>
          </a:p>
        </p:txBody>
      </p:sp>
      <p:pic>
        <p:nvPicPr>
          <p:cNvPr id="6" name="Picture 5" descr="reststoponsce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663" y="405380"/>
            <a:ext cx="6657975" cy="4947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19325" y="5514975"/>
            <a:ext cx="672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ndara" pitchFamily="34" charset="0"/>
              </a:rPr>
              <a:t>“Hammock” area – typical 8’ segment with picnic shelters along route</a:t>
            </a:r>
            <a:endParaRPr lang="en-US" sz="24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Andy Johnson\Current Work\External &amp; Intergovernmental Affairs\Volusia TPO\St. Johns River to Sea Loop Trail Summit\Comm. Revels Presentation\PPT Images\Cover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81200" y="0"/>
            <a:ext cx="7162800" cy="6858000"/>
          </a:xfrm>
          <a:prstGeom prst="rect">
            <a:avLst/>
          </a:prstGeom>
          <a:noFill/>
        </p:spPr>
      </p:pic>
      <p:pic>
        <p:nvPicPr>
          <p:cNvPr id="1028" name="Picture 4" descr="S:\Andy Johnson\Current Work\External &amp; Intergovernmental Affairs\Volusia TPO\St. Johns River to Sea Loop Trail Summit\Comm. Revels Presentation\PPT Images\Binder 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1771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2312988" y="2693986"/>
            <a:ext cx="6553201" cy="147002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3600" dirty="0" smtClean="0">
                <a:latin typeface="Charlemagne Std" pitchFamily="82" charset="0"/>
                <a:cs typeface="Adobe Arabic" pitchFamily="18" charset="-78"/>
              </a:rPr>
              <a:t>St. Johns River-to-Sea Loop Trail Summit</a:t>
            </a:r>
            <a:endParaRPr lang="en-US" sz="3600" dirty="0">
              <a:latin typeface="Charlemagne Std" pitchFamily="82" charset="0"/>
              <a:cs typeface="Adobe Arabic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325" y="5514975"/>
            <a:ext cx="672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ndara" pitchFamily="34" charset="0"/>
              </a:rPr>
              <a:t>Downtown Flagler Beach area – narrower sidewalk, lots of street intersections</a:t>
            </a:r>
            <a:endParaRPr lang="en-US" sz="2400" b="1" dirty="0">
              <a:latin typeface="Candara" pitchFamily="34" charset="0"/>
            </a:endParaRPr>
          </a:p>
        </p:txBody>
      </p:sp>
      <p:pic>
        <p:nvPicPr>
          <p:cNvPr id="5122" name="Picture 2" descr="S:\Andy Johnson\Current Work\External &amp; Intergovernmental Affairs\Volusia TPO\St. Johns River to Sea Loop Trail Summit\Comm. Revels Presentation\PPT Images\Flagler Beach segment.jpg"/>
          <p:cNvPicPr>
            <a:picLocks noChangeAspect="1" noChangeArrowheads="1"/>
          </p:cNvPicPr>
          <p:nvPr/>
        </p:nvPicPr>
        <p:blipFill>
          <a:blip r:embed="rId4" cstate="print"/>
          <a:srcRect b="1447"/>
          <a:stretch>
            <a:fillRect/>
          </a:stretch>
        </p:blipFill>
        <p:spPr bwMode="auto">
          <a:xfrm>
            <a:off x="2344738" y="658812"/>
            <a:ext cx="6473825" cy="454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Andy Johnson\Current Work\External &amp; Intergovernmental Affairs\Volusia TPO\St. Johns River to Sea Loop Trail Summit\Comm. Revels Presentation\PPT Images\Cover 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81200" y="0"/>
            <a:ext cx="7162800" cy="6858000"/>
          </a:xfrm>
          <a:prstGeom prst="rect">
            <a:avLst/>
          </a:prstGeom>
          <a:noFill/>
        </p:spPr>
      </p:pic>
      <p:pic>
        <p:nvPicPr>
          <p:cNvPr id="1028" name="Picture 4" descr="S:\Andy Johnson\Current Work\External &amp; Intergovernmental Affairs\Volusia TPO\St. Johns River to Sea Loop Trail Summit\Comm. Revels Presentation\PPT Images\Binder 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1771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2312988" y="2693986"/>
            <a:ext cx="6553201" cy="147002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3600" dirty="0" smtClean="0">
                <a:latin typeface="Charlemagne Std" pitchFamily="82" charset="0"/>
                <a:cs typeface="Adobe Arabic" pitchFamily="18" charset="-78"/>
              </a:rPr>
              <a:t>St. Johns River-to-Sea Loop Trail Summit</a:t>
            </a:r>
            <a:endParaRPr lang="en-US" sz="3600" dirty="0">
              <a:latin typeface="Charlemagne Std" pitchFamily="82" charset="0"/>
              <a:cs typeface="Adobe Arabic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25" y="171450"/>
            <a:ext cx="672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Candara" pitchFamily="34" charset="0"/>
              </a:rPr>
              <a:t>Addressing the “Gap” in Flagler Beach</a:t>
            </a:r>
            <a:endParaRPr lang="en-US" sz="2400" b="1" u="sng" dirty="0">
              <a:latin typeface="Candar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33924" y="3400426"/>
            <a:ext cx="4181476" cy="3300114"/>
            <a:chOff x="4714874" y="3095626"/>
            <a:chExt cx="4181476" cy="330011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4405" t="24000" r="5833" b="12381"/>
            <a:stretch>
              <a:fillRect/>
            </a:stretch>
          </p:blipFill>
          <p:spPr bwMode="auto">
            <a:xfrm>
              <a:off x="4714874" y="3095626"/>
              <a:ext cx="4181476" cy="27932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205412" y="5934075"/>
              <a:ext cx="3200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ndara" pitchFamily="34" charset="0"/>
                </a:rPr>
                <a:t>Boardwalk/Promenade</a:t>
              </a:r>
              <a:endParaRPr lang="en-US" sz="2400" b="1" dirty="0">
                <a:latin typeface="Candar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95588" y="3724275"/>
            <a:ext cx="190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ndara" pitchFamily="34" charset="0"/>
              </a:rPr>
              <a:t>Bike Lanes</a:t>
            </a:r>
            <a:endParaRPr lang="en-US" sz="2400" b="1" dirty="0">
              <a:latin typeface="Candara" pitchFamily="34" charset="0"/>
            </a:endParaRPr>
          </a:p>
        </p:txBody>
      </p:sp>
      <p:pic>
        <p:nvPicPr>
          <p:cNvPr id="6148" name="Picture 4" descr="http://www.memphisflyer.com/binary/af5d/1368129673-ur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3949" y="779462"/>
            <a:ext cx="3606475" cy="2906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104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Adobe Acrobat Document</vt:lpstr>
      <vt:lpstr>St. Johns River-to-Sea Loop Trail Summit</vt:lpstr>
      <vt:lpstr>St. Johns River-to-Sea Loop Trail Summit</vt:lpstr>
      <vt:lpstr>St. Johns River-to-Sea Loop Trail Summit</vt:lpstr>
      <vt:lpstr>St. Johns River-to-Sea Loop Trail Summit</vt:lpstr>
      <vt:lpstr>St. Johns River-to-Sea Loop Trail Summit</vt:lpstr>
      <vt:lpstr>St. Johns River-to-Sea Loop Trail Summit</vt:lpstr>
      <vt:lpstr>St. Johns River-to-Sea Loop Trail Summit</vt:lpstr>
      <vt:lpstr>St. Johns River-to-Sea Loop Trail Summit</vt:lpstr>
    </vt:vector>
  </TitlesOfParts>
  <Company>Flagler County BoCC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Johns River-to-Sea Loop Trail Summit</dc:title>
  <dc:creator>Palm Coast</dc:creator>
  <cp:lastModifiedBy>Palm Coast</cp:lastModifiedBy>
  <cp:revision>29</cp:revision>
  <dcterms:created xsi:type="dcterms:W3CDTF">2013-05-29T12:40:20Z</dcterms:created>
  <dcterms:modified xsi:type="dcterms:W3CDTF">2013-05-29T20:47:33Z</dcterms:modified>
</cp:coreProperties>
</file>